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71" r:id="rId2"/>
    <p:sldId id="274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73" r:id="rId11"/>
    <p:sldId id="272" r:id="rId12"/>
    <p:sldId id="258" r:id="rId13"/>
    <p:sldId id="260" r:id="rId14"/>
    <p:sldId id="264" r:id="rId15"/>
    <p:sldId id="269" r:id="rId16"/>
    <p:sldId id="282" r:id="rId17"/>
    <p:sldId id="283" r:id="rId18"/>
    <p:sldId id="284" r:id="rId19"/>
    <p:sldId id="285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>
        <p:scale>
          <a:sx n="78" d="100"/>
          <a:sy n="78" d="100"/>
        </p:scale>
        <p:origin x="-900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7CC6A-890A-4B35-BCAD-691272AE70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99A54-E1C6-408B-B1C9-E351D9D5D1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D4D59-7B75-4404-B8E5-C7874812B6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50A562-52E7-4BA3-8E4F-2F5D02B4B6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артинк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5D8A8-7E36-4C8C-8D2F-7BBCAD5D12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0E058-161D-47E0-82E6-2BF462E095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11B26-D426-45A9-9D11-3D334B175D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BA8DB-0133-4395-BF2D-86EB409711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4168D-F6EE-44C4-ADE1-7A947A1954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A5618-780D-490D-8B58-D37D004429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D226F-EBEC-494A-9536-56F9AE13C8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0C58C-2492-4BC1-ACEE-7A8658ECF4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5E117-1C51-4E01-B79C-8FA57CA2FE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9C9647-43A3-446D-B675-976A319FF0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01" r:id="rId2"/>
    <p:sldLayoutId id="2147483710" r:id="rId3"/>
    <p:sldLayoutId id="2147483702" r:id="rId4"/>
    <p:sldLayoutId id="2147483711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12" r:id="rId12"/>
    <p:sldLayoutId id="2147483713" r:id="rId13"/>
  </p:sldLayoutIdLst>
  <p:transition spd="slow">
    <p:wedg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71736" y="357167"/>
            <a:ext cx="6143668" cy="1857388"/>
          </a:xfrm>
        </p:spPr>
        <p:txBody>
          <a:bodyPr/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9600" b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Загадки</a:t>
            </a:r>
            <a:endParaRPr lang="ru-RU" sz="96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5000625" y="5000625"/>
            <a:ext cx="38576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i="1">
                <a:solidFill>
                  <a:srgbClr val="7030A0"/>
                </a:solidFill>
              </a:rPr>
              <a:t>Презентацию выполнила:</a:t>
            </a:r>
          </a:p>
          <a:p>
            <a:pPr algn="r"/>
            <a:r>
              <a:rPr lang="ru-RU" i="1">
                <a:solidFill>
                  <a:srgbClr val="7030A0"/>
                </a:solidFill>
              </a:rPr>
              <a:t>преподаватель МБОУДОД </a:t>
            </a:r>
          </a:p>
          <a:p>
            <a:pPr algn="r"/>
            <a:r>
              <a:rPr lang="ru-RU" i="1">
                <a:solidFill>
                  <a:srgbClr val="7030A0"/>
                </a:solidFill>
              </a:rPr>
              <a:t>«Сафоновская ДШИ №2»</a:t>
            </a:r>
          </a:p>
          <a:p>
            <a:pPr algn="r"/>
            <a:r>
              <a:rPr lang="ru-RU" i="1">
                <a:solidFill>
                  <a:srgbClr val="7030A0"/>
                </a:solidFill>
              </a:rPr>
              <a:t>Головченко Л.В.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1750" y="571500"/>
            <a:ext cx="6453188" cy="3786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altLang="ru-RU" sz="6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ни низок, </a:t>
            </a:r>
            <a:endParaRPr lang="ru-RU" altLang="ru-RU" sz="6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r>
              <a:rPr lang="ru-RU" altLang="ru-RU" sz="6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 </a:t>
            </a:r>
            <a:r>
              <a:rPr lang="ru-RU" altLang="ru-RU" sz="6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высок,</a:t>
            </a:r>
          </a:p>
          <a:p>
            <a:pPr algn="r">
              <a:defRPr/>
            </a:pPr>
            <a:r>
              <a:rPr lang="ru-RU" sz="6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Стоит в поле ?................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7" descr="Russian fairy tale &quot;Teremok&quot;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14810" y="214290"/>
            <a:ext cx="4432300" cy="5715000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  <p:sp>
        <p:nvSpPr>
          <p:cNvPr id="19459" name="Прямоугольник 1"/>
          <p:cNvSpPr>
            <a:spLocks noChangeArrowheads="1"/>
          </p:cNvSpPr>
          <p:nvPr/>
        </p:nvSpPr>
        <p:spPr bwMode="auto">
          <a:xfrm>
            <a:off x="1042988" y="5940425"/>
            <a:ext cx="75850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5400" b="1">
                <a:solidFill>
                  <a:srgbClr val="7030A0"/>
                </a:solidFill>
              </a:rPr>
              <a:t>Назовите героев сказки</a:t>
            </a:r>
            <a:endParaRPr lang="ru-RU" sz="5400" b="1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7" descr="C:\Documents and Settings\GPGM1\Рабочий стол\Для Пети\Теремок\Russian fairy tale Teremok_ Page 2.files\2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44" y="285728"/>
            <a:ext cx="4314831" cy="5572164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  <p:sp>
        <p:nvSpPr>
          <p:cNvPr id="18435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181600" y="1981200"/>
            <a:ext cx="3276600" cy="4114800"/>
          </a:xfrm>
        </p:spPr>
        <p:txBody>
          <a:bodyPr/>
          <a:lstStyle/>
          <a:p>
            <a:pPr eaLnBrk="1" hangingPunct="1"/>
            <a:endParaRPr lang="ru-RU" altLang="ru-RU" sz="2000" smtClean="0"/>
          </a:p>
        </p:txBody>
      </p:sp>
      <p:pic>
        <p:nvPicPr>
          <p:cNvPr id="20484" name="Picture 7" descr="C:\Documents and Settings\GPGM1\Рабочий стол\Для Пети\Теремок\Russian fairy tale Teremok_ Page 3.files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85728"/>
            <a:ext cx="4213225" cy="55721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7" descr="C:\Documents and Settings\GPGM1\Рабочий стол\Для Пети\Теремок\Russian fairy tale Teremok_ Page 4.files\4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709613"/>
            <a:ext cx="4246563" cy="5410200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  <p:sp>
        <p:nvSpPr>
          <p:cNvPr id="19459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105400" y="1981200"/>
            <a:ext cx="3352800" cy="4114800"/>
          </a:xfrm>
        </p:spPr>
        <p:txBody>
          <a:bodyPr/>
          <a:lstStyle/>
          <a:p>
            <a:pPr eaLnBrk="1" hangingPunct="1"/>
            <a:endParaRPr lang="ru-RU" altLang="ru-RU" sz="2000" smtClean="0"/>
          </a:p>
        </p:txBody>
      </p:sp>
      <p:pic>
        <p:nvPicPr>
          <p:cNvPr id="21508" name="Picture 7" descr="C:\Documents and Settings\GPGM1\Рабочий стол\Для Пети\Теремок\Russian fairy tale Teremok_ Page 6.files\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0588" y="685800"/>
            <a:ext cx="4260850" cy="54102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7" descr="C:\Documents and Settings\GPGM1\Рабочий стол\Для Пети\Теремок\Russian fairy tale Teremok_ Page 8.files\8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762000"/>
            <a:ext cx="4419600" cy="5373688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  <p:sp>
        <p:nvSpPr>
          <p:cNvPr id="20483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105400" y="1981200"/>
            <a:ext cx="3352800" cy="4114800"/>
          </a:xfrm>
        </p:spPr>
        <p:txBody>
          <a:bodyPr/>
          <a:lstStyle/>
          <a:p>
            <a:pPr eaLnBrk="1" hangingPunct="1"/>
            <a:endParaRPr lang="ru-RU" altLang="ru-RU" sz="2000" smtClean="0"/>
          </a:p>
        </p:txBody>
      </p:sp>
      <p:pic>
        <p:nvPicPr>
          <p:cNvPr id="22532" name="Picture 7" descr="C:\Documents and Settings\GPGM1\Рабочий стол\Для Пети\Теремок\Russian fairy tale Teremok_ Page 11.files\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762000"/>
            <a:ext cx="4211637" cy="5334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7" descr="C:\Documents and Settings\GPGM1\Рабочий стол\Для Пети\Теремок\Russian fairy tale Teremok_ Page 13.files\13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92275" y="476250"/>
            <a:ext cx="5705475" cy="6048375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  <p:sp>
        <p:nvSpPr>
          <p:cNvPr id="21507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5410200" y="304800"/>
            <a:ext cx="3048000" cy="5791200"/>
          </a:xfrm>
        </p:spPr>
        <p:txBody>
          <a:bodyPr/>
          <a:lstStyle/>
          <a:p>
            <a:pPr eaLnBrk="1" hangingPunct="1"/>
            <a:endParaRPr lang="ru-RU" altLang="ru-RU" sz="2000" smtClean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Книги и сказки детям до 3 л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528638"/>
            <a:ext cx="4032250" cy="575786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4579" name="Picture 4" descr="Купить детские книги с рисунками Рачева Е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528638"/>
            <a:ext cx="4429125" cy="57404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Ну чем не кукольный театр? . - Страница 2 - Littleone 2006-20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0"/>
            <a:ext cx="8429684" cy="658863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1"/>
          <p:cNvSpPr>
            <a:spLocks noChangeArrowheads="1"/>
          </p:cNvSpPr>
          <p:nvPr/>
        </p:nvSpPr>
        <p:spPr bwMode="auto">
          <a:xfrm>
            <a:off x="-107950" y="3716338"/>
            <a:ext cx="3798888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u="sng">
                <a:solidFill>
                  <a:srgbClr val="C00000"/>
                </a:solidFill>
              </a:rPr>
              <a:t>ЗАДАНИЕ</a:t>
            </a:r>
          </a:p>
          <a:p>
            <a:pPr algn="ctr"/>
            <a:r>
              <a:rPr lang="ru-RU" sz="2800" b="1" u="sng">
                <a:solidFill>
                  <a:srgbClr val="C00000"/>
                </a:solidFill>
              </a:rPr>
              <a:t>Выполните эскиз перчаточной куклы для  русской народной сказки  «Теремок» </a:t>
            </a:r>
          </a:p>
        </p:txBody>
      </p:sp>
      <p:pic>
        <p:nvPicPr>
          <p:cNvPr id="26627" name="Picture 2" descr="Крохи ЗАНЯТИЕ 2 Развитие речи у детей от 11 месяцев до 2х лет. . Сказка ТЕРЕМОК в картинках Клуб Любящих Ма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938" y="2976563"/>
            <a:ext cx="5329237" cy="36703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4580" name="Picture 4" descr="http://kinderlandia.narod.ru/rt_skazka_teremo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0"/>
            <a:ext cx="792480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966634">
            <a:off x="2143125" y="1181100"/>
            <a:ext cx="7859713" cy="3140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</a:p>
          <a:p>
            <a:pPr algn="ctr">
              <a:defRPr/>
            </a:pPr>
            <a:r>
              <a:rPr lang="ru-RU" sz="6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Удачи!</a:t>
            </a:r>
          </a:p>
        </p:txBody>
      </p:sp>
      <p:sp>
        <p:nvSpPr>
          <p:cNvPr id="25603" name="Прямоугольник 2"/>
          <p:cNvSpPr>
            <a:spLocks noChangeArrowheads="1"/>
          </p:cNvSpPr>
          <p:nvPr/>
        </p:nvSpPr>
        <p:spPr bwMode="auto">
          <a:xfrm>
            <a:off x="4286250" y="5143500"/>
            <a:ext cx="4572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i="1">
                <a:solidFill>
                  <a:srgbClr val="7030A0"/>
                </a:solidFill>
              </a:rPr>
              <a:t>Презентацию выполнила:</a:t>
            </a:r>
          </a:p>
          <a:p>
            <a:pPr algn="r"/>
            <a:r>
              <a:rPr lang="ru-RU" i="1">
                <a:solidFill>
                  <a:srgbClr val="7030A0"/>
                </a:solidFill>
              </a:rPr>
              <a:t>преподаватель МБОУДОД </a:t>
            </a:r>
          </a:p>
          <a:p>
            <a:pPr algn="r"/>
            <a:r>
              <a:rPr lang="ru-RU" i="1">
                <a:solidFill>
                  <a:srgbClr val="7030A0"/>
                </a:solidFill>
              </a:rPr>
              <a:t>«Сафоновская ДШИ №2»</a:t>
            </a:r>
          </a:p>
          <a:p>
            <a:pPr algn="r"/>
            <a:r>
              <a:rPr lang="ru-RU" i="1">
                <a:solidFill>
                  <a:srgbClr val="7030A0"/>
                </a:solidFill>
              </a:rPr>
              <a:t>Головченко Л.В.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401080" cy="1143000"/>
          </a:xfrm>
        </p:spPr>
        <p:txBody>
          <a:bodyPr/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altLang="ru-RU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Заюшкина</a:t>
            </a:r>
            <a:r>
              <a:rPr lang="ru-RU" altLang="ru-RU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избушка</a:t>
            </a:r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357688" y="1571625"/>
            <a:ext cx="4471987" cy="49974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400" b="1" smtClean="0">
                <a:solidFill>
                  <a:srgbClr val="7030A0"/>
                </a:solidFill>
              </a:rPr>
              <a:t>Свой дом зимою, в холода</a:t>
            </a:r>
          </a:p>
          <a:p>
            <a:pPr eaLnBrk="1" hangingPunct="1">
              <a:buFontTx/>
              <a:buNone/>
            </a:pPr>
            <a:r>
              <a:rPr lang="ru-RU" altLang="ru-RU" sz="2400" b="1" smtClean="0">
                <a:solidFill>
                  <a:srgbClr val="7030A0"/>
                </a:solidFill>
              </a:rPr>
              <a:t>Она слепила изо льда.</a:t>
            </a:r>
          </a:p>
          <a:p>
            <a:pPr eaLnBrk="1" hangingPunct="1">
              <a:buFontTx/>
              <a:buNone/>
            </a:pPr>
            <a:r>
              <a:rPr lang="ru-RU" altLang="ru-RU" sz="2400" b="1" smtClean="0">
                <a:solidFill>
                  <a:srgbClr val="7030A0"/>
                </a:solidFill>
              </a:rPr>
              <a:t>Но дом стоял прекрасно</a:t>
            </a:r>
          </a:p>
          <a:p>
            <a:pPr eaLnBrk="1" hangingPunct="1">
              <a:buFontTx/>
              <a:buNone/>
            </a:pPr>
            <a:r>
              <a:rPr lang="ru-RU" altLang="ru-RU" sz="2400" b="1" smtClean="0">
                <a:solidFill>
                  <a:srgbClr val="7030A0"/>
                </a:solidFill>
              </a:rPr>
              <a:t>в стужу,</a:t>
            </a:r>
          </a:p>
          <a:p>
            <a:pPr eaLnBrk="1" hangingPunct="1">
              <a:buFontTx/>
              <a:buNone/>
            </a:pPr>
            <a:r>
              <a:rPr lang="ru-RU" altLang="ru-RU" sz="2400" b="1" smtClean="0">
                <a:solidFill>
                  <a:srgbClr val="7030A0"/>
                </a:solidFill>
              </a:rPr>
              <a:t>Весной же превратился</a:t>
            </a:r>
          </a:p>
          <a:p>
            <a:pPr eaLnBrk="1" hangingPunct="1">
              <a:buFontTx/>
              <a:buNone/>
            </a:pPr>
            <a:r>
              <a:rPr lang="ru-RU" altLang="ru-RU" sz="2400" b="1" smtClean="0">
                <a:solidFill>
                  <a:srgbClr val="7030A0"/>
                </a:solidFill>
              </a:rPr>
              <a:t>в лужу.</a:t>
            </a:r>
          </a:p>
          <a:p>
            <a:pPr eaLnBrk="1" hangingPunct="1">
              <a:buFontTx/>
              <a:buNone/>
            </a:pPr>
            <a:r>
              <a:rPr lang="ru-RU" altLang="ru-RU" sz="2400" b="1" smtClean="0">
                <a:solidFill>
                  <a:srgbClr val="7030A0"/>
                </a:solidFill>
              </a:rPr>
              <a:t>Дом лубяной построил зайка.</a:t>
            </a:r>
          </a:p>
          <a:p>
            <a:pPr eaLnBrk="1" hangingPunct="1">
              <a:buFontTx/>
              <a:buNone/>
            </a:pPr>
            <a:r>
              <a:rPr lang="ru-RU" altLang="ru-RU" sz="2400" b="1" smtClean="0">
                <a:solidFill>
                  <a:srgbClr val="7030A0"/>
                </a:solidFill>
              </a:rPr>
              <a:t>Теперь, читатель, вспоминай-ка,</a:t>
            </a:r>
          </a:p>
          <a:p>
            <a:pPr eaLnBrk="1" hangingPunct="1">
              <a:buFontTx/>
              <a:buNone/>
            </a:pPr>
            <a:r>
              <a:rPr lang="ru-RU" altLang="ru-RU" sz="2400" b="1" smtClean="0">
                <a:solidFill>
                  <a:srgbClr val="7030A0"/>
                </a:solidFill>
              </a:rPr>
              <a:t>Кого прогнал Петух в леса?</a:t>
            </a:r>
          </a:p>
          <a:p>
            <a:pPr eaLnBrk="1" hangingPunct="1">
              <a:buFontTx/>
              <a:buNone/>
            </a:pPr>
            <a:r>
              <a:rPr lang="ru-RU" altLang="ru-RU" sz="2400" b="1" smtClean="0">
                <a:solidFill>
                  <a:srgbClr val="7030A0"/>
                </a:solidFill>
              </a:rPr>
              <a:t>Кто зайца обманул?...</a:t>
            </a:r>
          </a:p>
          <a:p>
            <a:pPr eaLnBrk="1" hangingPunct="1">
              <a:buFontTx/>
              <a:buNone/>
            </a:pPr>
            <a:r>
              <a:rPr lang="ru-RU" altLang="ru-RU" sz="2400" smtClean="0"/>
              <a:t> </a:t>
            </a:r>
          </a:p>
        </p:txBody>
      </p:sp>
      <p:pic>
        <p:nvPicPr>
          <p:cNvPr id="4103" name="Picture 7" descr="изб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8" y="1785938"/>
            <a:ext cx="2876550" cy="3819525"/>
          </a:xfr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3571868" y="214290"/>
            <a:ext cx="4546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>
                <a:solidFill>
                  <a:srgbClr val="7030A0"/>
                </a:solidFill>
              </a:rPr>
              <a:t>Снегурочка</a:t>
            </a:r>
          </a:p>
        </p:txBody>
      </p:sp>
      <p:sp>
        <p:nvSpPr>
          <p:cNvPr id="921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071938" y="1571625"/>
            <a:ext cx="4695825" cy="33416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Дед и баба вместе жили,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Дочку из снежка слепили,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Но костра горячий жар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Превратил девчушку в пар.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Дед и бабушка в печали.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Как дочурку величали?</a:t>
            </a:r>
          </a:p>
        </p:txBody>
      </p:sp>
      <p:pic>
        <p:nvPicPr>
          <p:cNvPr id="5127" name="Picture 7" descr="снегурочк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282" y="1428736"/>
            <a:ext cx="3632200" cy="452596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5000628" y="285728"/>
            <a:ext cx="28194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>
                <a:solidFill>
                  <a:srgbClr val="7030A0"/>
                </a:solidFill>
              </a:rPr>
              <a:t>Репка</a:t>
            </a:r>
          </a:p>
        </p:txBody>
      </p:sp>
      <p:sp>
        <p:nvSpPr>
          <p:cNvPr id="1024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429125" y="1785938"/>
            <a:ext cx="4714875" cy="24479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Что за сказка: кошка, внучка,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Мышка и собака Жучка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Деду с бабой помогали,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Корнеплоды собирали?</a:t>
            </a:r>
          </a:p>
        </p:txBody>
      </p:sp>
      <p:pic>
        <p:nvPicPr>
          <p:cNvPr id="6151" name="Picture 7" descr="репк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1538" y="1643050"/>
            <a:ext cx="2876550" cy="4489450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428860" y="357166"/>
            <a:ext cx="6491288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>
                <a:solidFill>
                  <a:srgbClr val="7030A0"/>
                </a:solidFill>
              </a:rPr>
              <a:t>Волк и семеро козлят</a:t>
            </a:r>
          </a:p>
        </p:txBody>
      </p:sp>
      <p:sp>
        <p:nvSpPr>
          <p:cNvPr id="1126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286250" y="2214563"/>
            <a:ext cx="4624388" cy="30241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Уходя, просила мать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Никому не открывать,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Но открыли дети дверь!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Обманул зубастый зверь-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Песню мамину пропел.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Кто же всех козляток съел?</a:t>
            </a:r>
          </a:p>
        </p:txBody>
      </p:sp>
      <p:pic>
        <p:nvPicPr>
          <p:cNvPr id="7175" name="Picture 7" descr="7 козлят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282" y="1571612"/>
            <a:ext cx="3892547" cy="4861086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>
          <a:xfrm>
            <a:off x="2428860" y="357166"/>
            <a:ext cx="641985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4000">
                <a:solidFill>
                  <a:srgbClr val="7030A0"/>
                </a:solidFill>
              </a:rPr>
              <a:t>По- щучьему веленью</a:t>
            </a:r>
          </a:p>
        </p:txBody>
      </p:sp>
      <p:sp>
        <p:nvSpPr>
          <p:cNvPr id="1229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5143500" y="1571625"/>
            <a:ext cx="4000500" cy="42052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Удивляется народ: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Едет печка, дым идёт,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А Емеля на печи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Ест большие калачи!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Чай сам наливается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По его хотенью.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А сказка называется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…………………………….</a:t>
            </a:r>
          </a:p>
        </p:txBody>
      </p:sp>
      <p:pic>
        <p:nvPicPr>
          <p:cNvPr id="12299" name="Picture 11" descr="978599210431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57224" y="1571612"/>
            <a:ext cx="3071834" cy="5044815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4500562" y="428604"/>
            <a:ext cx="34671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>
                <a:solidFill>
                  <a:srgbClr val="7030A0"/>
                </a:solidFill>
              </a:rPr>
              <a:t>Колобок</a:t>
            </a:r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714875" y="1643063"/>
            <a:ext cx="4429125" cy="35274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На тарелочке лежал,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Поостыл и убежал.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Встретил он зверей в лесу,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На беду свою- лису.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Ей попался на зубок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Круглый, вкусный …..</a:t>
            </a:r>
          </a:p>
        </p:txBody>
      </p:sp>
      <p:pic>
        <p:nvPicPr>
          <p:cNvPr id="13319" name="Picture 7" descr="колобок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20" y="1357298"/>
            <a:ext cx="4143404" cy="5247229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4357686" y="428604"/>
            <a:ext cx="4475163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>
                <a:solidFill>
                  <a:srgbClr val="7030A0"/>
                </a:solidFill>
              </a:rPr>
              <a:t>Три медведя</a:t>
            </a:r>
          </a:p>
        </p:txBody>
      </p:sp>
      <p:sp>
        <p:nvSpPr>
          <p:cNvPr id="1433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286250" y="2357438"/>
            <a:ext cx="4857750" cy="32400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Возле леса, на опушке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Трое их живёт в избушке.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Там три стула и три кружки.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Три кроватки, три подушки.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Угадайте, без подсказки,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7030A0"/>
                </a:solidFill>
              </a:rPr>
              <a:t>Кто герои этой сказки?</a:t>
            </a:r>
          </a:p>
        </p:txBody>
      </p:sp>
      <p:pic>
        <p:nvPicPr>
          <p:cNvPr id="14343" name="Picture 7" descr="3 мед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44" y="897368"/>
            <a:ext cx="4000528" cy="5951322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2643182"/>
            <a:ext cx="8229600" cy="2360866"/>
          </a:xfrm>
        </p:spPr>
        <p:txBody>
          <a:bodyPr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5400" b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Догадались, что мы будем рисовать?</a:t>
            </a:r>
            <a:r>
              <a:rPr lang="ru-RU" sz="5400" smtClean="0"/>
              <a:t/>
            </a:r>
            <a:br>
              <a:rPr lang="ru-RU" sz="5400" smtClean="0"/>
            </a:br>
            <a:r>
              <a:rPr lang="ru-RU" sz="5400"/>
              <a:t/>
            </a:r>
            <a:br>
              <a:rPr lang="ru-RU" sz="5400"/>
            </a:br>
            <a:r>
              <a:rPr lang="ru-RU" sz="5400" b="1" smtClean="0">
                <a:solidFill>
                  <a:srgbClr val="C00000"/>
                </a:solidFill>
                <a:effectLst/>
              </a:rPr>
              <a:t>Тогда отгадайте ещё одну загадку</a:t>
            </a:r>
            <a:endParaRPr lang="ru-RU" sz="5400" b="1"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83</TotalTime>
  <Words>287</Words>
  <Application>Microsoft Office PowerPoint</Application>
  <PresentationFormat>Экран (4:3)</PresentationFormat>
  <Paragraphs>72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Times New Roman</vt:lpstr>
      <vt:lpstr>Arial</vt:lpstr>
      <vt:lpstr>Constantia</vt:lpstr>
      <vt:lpstr>Wingdings 2</vt:lpstr>
      <vt:lpstr>Calibri</vt:lpstr>
      <vt:lpstr>Бумажная</vt:lpstr>
      <vt:lpstr>Загадки</vt:lpstr>
      <vt:lpstr>Заюшкина избушка</vt:lpstr>
      <vt:lpstr>Снегурочка</vt:lpstr>
      <vt:lpstr>Репка</vt:lpstr>
      <vt:lpstr>Волк и семеро козлят</vt:lpstr>
      <vt:lpstr>По- щучьему веленью</vt:lpstr>
      <vt:lpstr>Колобок</vt:lpstr>
      <vt:lpstr>Три медведя</vt:lpstr>
      <vt:lpstr>Догадались, что мы будем рисовать?  Тогда отгадайте ещё одну загадку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GPGM</dc:creator>
  <cp:lastModifiedBy>Татьяна</cp:lastModifiedBy>
  <cp:revision>11</cp:revision>
  <dcterms:created xsi:type="dcterms:W3CDTF">2005-06-21T12:26:10Z</dcterms:created>
  <dcterms:modified xsi:type="dcterms:W3CDTF">2015-06-15T10:45:08Z</dcterms:modified>
</cp:coreProperties>
</file>